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0" r:id="rId4"/>
  </p:sldMasterIdLst>
  <p:notesMasterIdLst>
    <p:notesMasterId r:id="rId9"/>
  </p:notesMasterIdLst>
  <p:handoutMasterIdLst>
    <p:handoutMasterId r:id="rId10"/>
  </p:handoutMasterIdLst>
  <p:sldIdLst>
    <p:sldId id="305" r:id="rId5"/>
    <p:sldId id="312" r:id="rId6"/>
    <p:sldId id="314" r:id="rId7"/>
    <p:sldId id="31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19" autoAdjust="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B8BDA-D106-4ACD-9E89-CF28FD528C21}" type="datetime1">
              <a:rPr lang="nl-NL" smtClean="0"/>
              <a:t>4-11-2022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B38D6B-D0A1-4DE8-B4ED-731F0688A6C9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606440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noProof="0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D63782-07E3-49BF-8484-47BA833EC3E1}" type="datetime1">
              <a:rPr lang="nl-NL" smtClean="0"/>
              <a:pPr/>
              <a:t>4-11-2022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noProof="0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l-NL" noProof="0" dirty="0"/>
              <a:t>Klik om de tekststijlen van het model te bewerken</a:t>
            </a:r>
          </a:p>
          <a:p>
            <a:pPr lvl="1"/>
            <a:r>
              <a:rPr lang="nl-NL" noProof="0" dirty="0"/>
              <a:t>Tweede niveau</a:t>
            </a:r>
          </a:p>
          <a:p>
            <a:pPr lvl="2"/>
            <a:r>
              <a:rPr lang="nl-NL" noProof="0" dirty="0"/>
              <a:t>Derde niveau</a:t>
            </a:r>
          </a:p>
          <a:p>
            <a:pPr lvl="3"/>
            <a:r>
              <a:rPr lang="nl-NL" noProof="0" dirty="0"/>
              <a:t>Vierde niveau</a:t>
            </a:r>
          </a:p>
          <a:p>
            <a:pPr lvl="4"/>
            <a:r>
              <a:rPr lang="nl-NL" noProof="0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436BBD-2357-4F70-AD36-A05195B61A08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436883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36BBD-2357-4F70-AD36-A05195B61A08}" type="slidenum">
              <a:rPr lang="nl-NL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81448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fld id="{B262B977-003C-4BCA-A80C-C963290CAF45}" type="datetime1">
              <a:rPr lang="nl-NL" noProof="0" smtClean="0"/>
              <a:t>4-11-2022</a:t>
            </a:fld>
            <a:endParaRPr lang="nl-NL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endParaRPr lang="nl-NL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nl-NL" noProof="0" smtClean="0"/>
              <a:pPr rtl="0"/>
              <a:t>‹nr.›</a:t>
            </a:fld>
            <a:endParaRPr lang="nl-NL" noProof="0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66804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B08C812-3580-4113-A917-BF5EC32B154E}" type="datetime1">
              <a:rPr lang="nl-NL" noProof="0" smtClean="0"/>
              <a:t>4-11-2022</a:t>
            </a:fld>
            <a:endParaRPr lang="nl-NL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nl-NL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400022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9E2E53C-E8A2-4BF3-86BF-8E55A6E11A18}" type="datetime1">
              <a:rPr lang="nl-NL" noProof="0" smtClean="0"/>
              <a:t>4-11-2022</a:t>
            </a:fld>
            <a:endParaRPr lang="nl-NL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nl-NL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39096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20D88CF-C691-48A2-A1B8-10C39A836291}" type="datetime1">
              <a:rPr lang="nl-NL" noProof="0" smtClean="0"/>
              <a:t>4-11-2022</a:t>
            </a:fld>
            <a:endParaRPr lang="nl-NL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nl-NL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99938861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8DF981AB-6598-4022-8C58-3FCB549C9FF0}" type="datetime1">
              <a:rPr lang="nl-NL" noProof="0" smtClean="0"/>
              <a:t>4-11-2022</a:t>
            </a:fld>
            <a:endParaRPr lang="nl-NL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endParaRPr lang="nl-NL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3A98EE3D-8CD1-4C3F-BD1C-C98C9596463C}" type="slidenum">
              <a:rPr lang="nl-NL" noProof="0" smtClean="0"/>
              <a:pPr rtl="0"/>
              <a:t>‹nr.›</a:t>
            </a:fld>
            <a:endParaRPr lang="nl-NL" noProof="0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2169518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20D88CF-C691-48A2-A1B8-10C39A836291}" type="datetime1">
              <a:rPr lang="nl-NL" noProof="0" smtClean="0"/>
              <a:t>4-11-2022</a:t>
            </a:fld>
            <a:endParaRPr lang="nl-NL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nl-NL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4190404035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43934E1-3DDE-42B2-8BE4-080691F7935E}" type="datetime1">
              <a:rPr lang="nl-NL" noProof="0" smtClean="0"/>
              <a:t>4-11-2022</a:t>
            </a:fld>
            <a:endParaRPr lang="nl-NL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nl-NL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8277744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CBE298C-F038-4530-A616-4912FD9B4BA4}" type="datetime1">
              <a:rPr lang="nl-NL" noProof="0" smtClean="0"/>
              <a:t>4-11-2022</a:t>
            </a:fld>
            <a:endParaRPr lang="nl-NL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nl-NL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258212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2225106-8A88-453B-A1B8-80216AC14649}" type="datetime1">
              <a:rPr lang="nl-NL" noProof="0" smtClean="0"/>
              <a:t>4-11-2022</a:t>
            </a:fld>
            <a:endParaRPr lang="nl-NL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nl-N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628945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pPr rtl="0"/>
            <a:fld id="{6126D7F5-7CAA-49C3-A07A-D1976ADF6D8A}" type="datetime1">
              <a:rPr lang="nl-NL" noProof="0" smtClean="0"/>
              <a:t>4-11-2022</a:t>
            </a:fld>
            <a:endParaRPr lang="nl-NL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pPr rtl="0"/>
            <a:endParaRPr lang="nl-NL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pPr rtl="0"/>
            <a:fld id="{3A98EE3D-8CD1-4C3F-BD1C-C98C9596463C}" type="slidenum">
              <a:rPr lang="nl-NL" noProof="0" smtClean="0"/>
              <a:pPr rtl="0"/>
              <a:t>‹nr.›</a:t>
            </a:fld>
            <a:endParaRPr lang="nl-NL" noProof="0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05299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pPr rtl="0"/>
            <a:fld id="{D2408559-FB87-4DB8-844C-476C9A6D6CE4}" type="datetime1">
              <a:rPr lang="nl-NL" noProof="0" smtClean="0"/>
              <a:t>4-11-2022</a:t>
            </a:fld>
            <a:endParaRPr lang="nl-NL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pPr algn="l" rtl="0"/>
            <a:endParaRPr lang="nl-NL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pPr rtl="0"/>
            <a:fld id="{3A98EE3D-8CD1-4C3F-BD1C-C98C9596463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856044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020D88CF-C691-48A2-A1B8-10C39A836291}" type="datetime1">
              <a:rPr lang="nl-NL" noProof="0" smtClean="0"/>
              <a:t>4-11-2022</a:t>
            </a:fld>
            <a:endParaRPr lang="nl-NL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nl-NL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nl-NL" noProof="0" smtClean="0"/>
              <a:t>‹nr.›</a:t>
            </a:fld>
            <a:endParaRPr lang="nl-NL" noProof="0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1404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A25BF79-9ED2-4290-8C48-1AB107B674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D1F047C-C727-42A7-85C5-68C5AA1B1A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18306" y="1104366"/>
            <a:ext cx="6278635" cy="4649269"/>
          </a:xfrm>
        </p:spPr>
        <p:txBody>
          <a:bodyPr rtlCol="0" anchor="ctr">
            <a:normAutofit/>
          </a:bodyPr>
          <a:lstStyle/>
          <a:p>
            <a:pPr algn="l"/>
            <a:r>
              <a:rPr lang="nl-NL" sz="6000">
                <a:solidFill>
                  <a:schemeClr val="bg2"/>
                </a:solidFill>
                <a:latin typeface="Abadi" panose="020B0604020104020204" pitchFamily="34" charset="0"/>
              </a:rPr>
              <a:t>De actie 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59C197-C92F-4EEC-9821-4C2CAABD6D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034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el 2">
            <a:extLst>
              <a:ext uri="{FF2B5EF4-FFF2-40B4-BE49-F238E27FC236}">
                <a16:creationId xmlns:a16="http://schemas.microsoft.com/office/drawing/2014/main" id="{DB93FB3F-A8D4-46D3-A1C6-C79C645637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3787" y="972528"/>
            <a:ext cx="2798175" cy="4912944"/>
          </a:xfrm>
        </p:spPr>
        <p:txBody>
          <a:bodyPr rtlCol="0" anchor="ctr">
            <a:normAutofit/>
          </a:bodyPr>
          <a:lstStyle/>
          <a:p>
            <a:pPr rtl="0"/>
            <a:r>
              <a:rPr lang="nl-NL" sz="1600">
                <a:solidFill>
                  <a:srgbClr val="2A1A00"/>
                </a:solidFill>
                <a:latin typeface="Abadi" panose="020B0604020104020204" pitchFamily="34" charset="0"/>
              </a:rPr>
              <a:t>Burgerschap: </a:t>
            </a:r>
          </a:p>
          <a:p>
            <a:pPr rtl="0"/>
            <a:r>
              <a:rPr lang="nl-NL" sz="1600">
                <a:solidFill>
                  <a:srgbClr val="2A1A00"/>
                </a:solidFill>
                <a:latin typeface="Abadi" panose="020B0604020104020204" pitchFamily="34" charset="0"/>
              </a:rPr>
              <a:t>de sociaal-maatschappelijke dimensie</a:t>
            </a: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A863A539-3C09-4E46-97FB-DF20B3586E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  <a:alpha val="70000"/>
            </a:schemeClr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9465765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5D734D-ECCC-FC38-3DB0-63DD39859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6453" y="610985"/>
            <a:ext cx="10178322" cy="893965"/>
          </a:xfrm>
        </p:spPr>
        <p:txBody>
          <a:bodyPr>
            <a:normAutofit/>
          </a:bodyPr>
          <a:lstStyle/>
          <a:p>
            <a:r>
              <a:rPr lang="nl-NL" sz="3200" dirty="0"/>
              <a:t>Je voldoet aan de inspanningsverplichting door: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7C22D49-D793-D30E-F45B-A584CEA07D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743076"/>
            <a:ext cx="10178322" cy="4943474"/>
          </a:xfrm>
        </p:spPr>
        <p:txBody>
          <a:bodyPr>
            <a:normAutofit fontScale="55000" lnSpcReduction="20000"/>
          </a:bodyPr>
          <a:lstStyle/>
          <a:p>
            <a:r>
              <a:rPr lang="nl-NL" sz="2900" dirty="0">
                <a:effectLst/>
              </a:rPr>
              <a:t>Elke periode 1 actie uit te voeren</a:t>
            </a:r>
            <a:endParaRPr lang="nl-NL" sz="2900" dirty="0"/>
          </a:p>
          <a:p>
            <a:r>
              <a:rPr lang="nl-NL" sz="2900" dirty="0">
                <a:effectLst/>
              </a:rPr>
              <a:t>Een verslag te schrijven over deze actie</a:t>
            </a:r>
            <a:endParaRPr lang="nl-NL" sz="2900" dirty="0"/>
          </a:p>
          <a:p>
            <a:r>
              <a:rPr lang="nl-NL" sz="2900" dirty="0">
                <a:effectLst/>
              </a:rPr>
              <a:t>Aan het eind van elke periode je actie te presenteren aan de klas</a:t>
            </a:r>
            <a:endParaRPr lang="nl-NL" sz="2900" dirty="0"/>
          </a:p>
          <a:p>
            <a:pPr marL="0" indent="0">
              <a:buNone/>
            </a:pPr>
            <a:br>
              <a:rPr lang="nl-NL" sz="2900" dirty="0"/>
            </a:br>
            <a:endParaRPr lang="nl-NL" sz="2900" dirty="0"/>
          </a:p>
          <a:p>
            <a:pPr marL="0" indent="0">
              <a:buNone/>
            </a:pPr>
            <a:r>
              <a:rPr lang="nl-NL" sz="2900" dirty="0">
                <a:effectLst/>
              </a:rPr>
              <a:t>Eisen aan de actie:</a:t>
            </a:r>
            <a:endParaRPr lang="nl-NL" sz="2900" dirty="0"/>
          </a:p>
          <a:p>
            <a:pPr>
              <a:buFont typeface="Arial" panose="020B0604020202020204" pitchFamily="34" charset="0"/>
              <a:buChar char="•"/>
            </a:pPr>
            <a:r>
              <a:rPr lang="nl-NL" sz="2900" dirty="0">
                <a:effectLst/>
              </a:rPr>
              <a:t>Duurt minimaal een half uur</a:t>
            </a:r>
            <a:endParaRPr lang="nl-NL" sz="2900" dirty="0"/>
          </a:p>
          <a:p>
            <a:pPr>
              <a:buFont typeface="Arial" panose="020B0604020202020204" pitchFamily="34" charset="0"/>
              <a:buChar char="•"/>
            </a:pPr>
            <a:r>
              <a:rPr lang="nl-NL" sz="2900" dirty="0">
                <a:effectLst/>
              </a:rPr>
              <a:t>Heeft plaatsgevonden in de huidige periode</a:t>
            </a:r>
            <a:endParaRPr lang="nl-NL" sz="2900" dirty="0"/>
          </a:p>
          <a:p>
            <a:pPr>
              <a:buFont typeface="Arial" panose="020B0604020202020204" pitchFamily="34" charset="0"/>
              <a:buChar char="•"/>
            </a:pPr>
            <a:r>
              <a:rPr lang="nl-NL" sz="2900" dirty="0">
                <a:effectLst/>
              </a:rPr>
              <a:t>Niet met directe familie</a:t>
            </a:r>
            <a:endParaRPr lang="nl-NL" sz="2900" dirty="0"/>
          </a:p>
          <a:p>
            <a:pPr>
              <a:buFont typeface="Arial" panose="020B0604020202020204" pitchFamily="34" charset="0"/>
              <a:buChar char="•"/>
            </a:pPr>
            <a:r>
              <a:rPr lang="nl-NL" sz="2900" dirty="0">
                <a:effectLst/>
              </a:rPr>
              <a:t>Niet op stage</a:t>
            </a:r>
          </a:p>
          <a:p>
            <a:pPr marL="0" indent="0">
              <a:buNone/>
            </a:pPr>
            <a:endParaRPr lang="nl-NL" sz="2900" dirty="0"/>
          </a:p>
          <a:p>
            <a:pPr marL="0" indent="0">
              <a:buNone/>
            </a:pPr>
            <a:r>
              <a:rPr lang="nl-NL" sz="2900" dirty="0">
                <a:effectLst/>
              </a:rPr>
              <a:t>Eisen aan het verslag</a:t>
            </a:r>
            <a:endParaRPr lang="nl-NL" sz="2900" dirty="0"/>
          </a:p>
          <a:p>
            <a:pPr>
              <a:buFont typeface="Arial" panose="020B0604020202020204" pitchFamily="34" charset="0"/>
              <a:buChar char="•"/>
            </a:pPr>
            <a:r>
              <a:rPr lang="nl-NL" sz="2900" dirty="0">
                <a:effectLst/>
              </a:rPr>
              <a:t>Zorg dat je wel een foto hebt</a:t>
            </a:r>
            <a:endParaRPr lang="nl-NL" sz="2900" dirty="0"/>
          </a:p>
          <a:p>
            <a:pPr>
              <a:buFont typeface="Arial" panose="020B0604020202020204" pitchFamily="34" charset="0"/>
              <a:buChar char="•"/>
            </a:pPr>
            <a:r>
              <a:rPr lang="nl-NL" sz="2900" dirty="0">
                <a:effectLst/>
              </a:rPr>
              <a:t>Lettertype </a:t>
            </a:r>
            <a:r>
              <a:rPr lang="nl-NL" sz="2900" dirty="0" err="1"/>
              <a:t>A</a:t>
            </a:r>
            <a:r>
              <a:rPr lang="nl-NL" sz="2900" dirty="0" err="1">
                <a:effectLst/>
              </a:rPr>
              <a:t>rial</a:t>
            </a:r>
            <a:r>
              <a:rPr lang="nl-NL" sz="2900" dirty="0">
                <a:effectLst/>
              </a:rPr>
              <a:t>, lettergrootte 11 max </a:t>
            </a:r>
            <a:endParaRPr lang="nl-NL" sz="2900" dirty="0"/>
          </a:p>
          <a:p>
            <a:pPr>
              <a:buFont typeface="Arial" panose="020B0604020202020204" pitchFamily="34" charset="0"/>
              <a:buChar char="•"/>
            </a:pPr>
            <a:r>
              <a:rPr lang="nl-NL" sz="2900" dirty="0">
                <a:effectLst/>
              </a:rPr>
              <a:t>Minimum aantal woorden: 600 (ongeveer A4)</a:t>
            </a:r>
            <a:endParaRPr lang="nl-NL" sz="2900" dirty="0"/>
          </a:p>
          <a:p>
            <a:endParaRPr lang="nl-NL" dirty="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0904BC4C-4BE8-16E2-34B6-9B312E1C185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4332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36AF7B-B1A5-9EA0-1D20-AD5BD7175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 verdere uitleg verslag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E95CCC3-9531-F174-2606-D39F5007F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Zie document ‘Actie verslag uitleg’</a:t>
            </a:r>
          </a:p>
          <a:p>
            <a:r>
              <a:rPr lang="nl-NL" dirty="0"/>
              <a:t>Onder het kopje van ‘De actie les’ in wikiwijs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B10F9147-6603-5BB5-55AA-643EDB11E1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672" t="19444" r="29485" b="7083"/>
          <a:stretch/>
        </p:blipFill>
        <p:spPr>
          <a:xfrm>
            <a:off x="6340839" y="1436890"/>
            <a:ext cx="5101498" cy="503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313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2C749A-0CF6-F298-5732-F80694BF6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6453" y="527169"/>
            <a:ext cx="10178322" cy="1492132"/>
          </a:xfrm>
        </p:spPr>
        <p:txBody>
          <a:bodyPr/>
          <a:lstStyle/>
          <a:p>
            <a:r>
              <a:rPr lang="nl-NL" dirty="0"/>
              <a:t>Presentatie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5BEE107-FE68-6C4E-5F33-136516EC0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008391"/>
            <a:ext cx="10178322" cy="4467224"/>
          </a:xfrm>
        </p:spPr>
        <p:txBody>
          <a:bodyPr/>
          <a:lstStyle/>
          <a:p>
            <a:r>
              <a:rPr lang="nl-NL" dirty="0"/>
              <a:t>In je presentatie vertel je wat je in je verslag hebt opgeschreven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Je beantwoord de volgende vragen:</a:t>
            </a:r>
          </a:p>
          <a:p>
            <a:pPr marL="0" indent="0">
              <a:buNone/>
            </a:pPr>
            <a:r>
              <a:rPr lang="nl-NL" dirty="0"/>
              <a:t>Wat heb je gedaan?</a:t>
            </a:r>
          </a:p>
          <a:p>
            <a:pPr marL="0" indent="0">
              <a:buNone/>
            </a:pPr>
            <a:r>
              <a:rPr lang="nl-NL" dirty="0"/>
              <a:t>Wat heb je hiervan geleerd?</a:t>
            </a:r>
          </a:p>
          <a:p>
            <a:pPr marL="0" indent="0">
              <a:buNone/>
            </a:pPr>
            <a:r>
              <a:rPr lang="nl-NL" dirty="0"/>
              <a:t>Wat voor gevoel heb je hier aan over gehouden?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Zorg dat je je foto bij de hand hebt, om te laten zien</a:t>
            </a:r>
          </a:p>
          <a:p>
            <a:endParaRPr lang="nl-NL" dirty="0"/>
          </a:p>
          <a:p>
            <a:r>
              <a:rPr lang="nl-NL" dirty="0"/>
              <a:t>Zorg dat je presentatie ongeveer 5 minuten duurt</a:t>
            </a:r>
          </a:p>
        </p:txBody>
      </p:sp>
    </p:spTree>
    <p:extLst>
      <p:ext uri="{BB962C8B-B14F-4D97-AF65-F5344CB8AC3E}">
        <p14:creationId xmlns:p14="http://schemas.microsoft.com/office/powerpoint/2010/main" val="1610573554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3CC670F-05B9-4BB7-BA2C-0DE5B5C1E5D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A3AD49-9331-450C-A2FE-6857A4DB38C6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189B453C-F2B2-4ECA-A6ED-7DBEF1B6D3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19</TotalTime>
  <Words>177</Words>
  <Application>Microsoft Office PowerPoint</Application>
  <PresentationFormat>Breedbeeld</PresentationFormat>
  <Paragraphs>33</Paragraphs>
  <Slides>4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10" baseType="lpstr">
      <vt:lpstr>Abadi</vt:lpstr>
      <vt:lpstr>Arial</vt:lpstr>
      <vt:lpstr>Calibri</vt:lpstr>
      <vt:lpstr>Gill Sans MT</vt:lpstr>
      <vt:lpstr>Impact</vt:lpstr>
      <vt:lpstr>Badge</vt:lpstr>
      <vt:lpstr>De actie les</vt:lpstr>
      <vt:lpstr>Je voldoet aan de inspanningsverplichting door:</vt:lpstr>
      <vt:lpstr>Voor verdere uitleg verslag</vt:lpstr>
      <vt:lpstr>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actie les</dc:title>
  <dc:creator>Anne-May Smits</dc:creator>
  <cp:lastModifiedBy>Anne-May Smits</cp:lastModifiedBy>
  <cp:revision>1</cp:revision>
  <dcterms:created xsi:type="dcterms:W3CDTF">2022-11-04T15:20:52Z</dcterms:created>
  <dcterms:modified xsi:type="dcterms:W3CDTF">2022-11-04T15:40:03Z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